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sldIdLst>
    <p:sldId id="256" r:id="rId3"/>
    <p:sldId id="265" r:id="rId4"/>
    <p:sldId id="266" r:id="rId5"/>
    <p:sldId id="267" r:id="rId6"/>
    <p:sldId id="257" r:id="rId7"/>
    <p:sldId id="258" r:id="rId8"/>
    <p:sldId id="259" r:id="rId9"/>
    <p:sldId id="260" r:id="rId10"/>
    <p:sldId id="261" r:id="rId11"/>
    <p:sldId id="26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638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6674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26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652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3206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1083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2293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5442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17111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0C656-39D7-C245-9759-B2CCA8FF9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D7E4C4-6C1F-C24E-8D80-192677E79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2CD6257-8604-5543-8AF2-934930A0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89949CD-DDC7-EF48-8285-47ACB9F00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170AF2B-4116-3B46-A54A-982F1EBA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656294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8C3CD-43CD-4E41-A9FD-E310123E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E64D1AC-5B67-1E45-93A9-CE185CAB1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888EB25-B099-8F4B-8C10-BFD8393A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E7D6E3-17AC-D741-9351-322F9EDA1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8466A21-93BC-DD47-B56B-3110B3EF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464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76559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B2C33-D45E-C14A-8470-BF411E7CC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11705C0-AF75-654D-A4B9-7D4E99247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5DC96C3-0529-6448-9918-B1BF43CD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DA8014A-A8E3-DF45-8655-FB3A9AC71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1C5B1E8-E6CF-D244-9205-561A09F12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3247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2574D-B791-0146-BCEB-19524DED0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28F6294-8E3D-8A48-B5F8-0ED8A083B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32113AB-E133-1141-8686-015243EE1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FF9EBDA-CE29-A24F-8E00-2B0815A96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E09475C-5514-4B4E-9565-46C93553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6F4C56C0-22A3-294F-B986-B5BCFAB22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48941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E2DD8-DAB4-4441-9194-98F7E10B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870E815-EC37-5144-8795-5B8EA1725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1C5356D-F7F3-D244-A44C-F07DBCDC2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B950D8A8-E2D7-7F4E-B79E-608173572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4A61794-7482-B948-9760-E5ED7C3BA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418964C-BBA8-8240-886A-A468E4AB9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5F6159D-D04C-A743-A2A2-FCB9BF8A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0F9A8D67-C710-B64F-AE76-B22D6EC0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58358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6326D-F4E2-B740-A101-9EA57E4C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92BFDF1-9F5A-034C-8C27-733098AF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DECD39EF-0F7E-D843-A98A-A4B3DAF5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E92C48A-6190-2242-8607-2E3AC84B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67762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63B73F1-9B58-E442-806D-19F65B350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E8739FB6-E37D-ED4E-A195-A594735D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79E9234-B8CC-7849-A9AC-F2199BBC5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98726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E2922-93C6-294B-866B-B949FD15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0601A27-7D5B-1A42-B579-76A459C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C76D68A-348C-4C4C-A32E-55ECDAA10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9E101A2-5BF2-B24C-A1A6-6570B908B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7C3AD34-AB9E-BB46-81D5-410F85EF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511887A-3B80-A042-8A4C-0FEC1B3A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63737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81919-77CD-0842-9139-B7E79CEF0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3DAA669D-3BBB-0745-8129-F8E62F5B3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93F16F7-06DD-E642-B32A-210A78890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DCDC1EC-F535-7D4D-A372-003A2FAD5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F8CB295-2D64-2E43-9D87-4AE3B5972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0366307-64E7-A649-8B05-C4D1CB7AC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07622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7016E9-D11B-8D41-BCB8-7AF3A0FBF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54F7D6-08AE-374F-A708-DD918DBD7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4EE4E2-5362-1743-82C9-1C3FB8D5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4A60E69-CB9A-2D4D-9D9A-F44E064E4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305C56E-9738-2D49-836F-50322BF7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43984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15F4A7-C0ED-A44A-8264-3F46F8E9B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3EAB37-7A5B-0049-88D1-B5450CAE9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D3AFD06-7152-DA42-9E52-313CC7C5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BE9076A-B388-C44A-8E7F-356133A8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3EEACA2-0137-E748-BDC1-530E573B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8150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519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4645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3418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115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551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858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7126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6BBA4B0-2925-4A2B-9B7F-484885E73131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2B5E5E4-375F-46B3-A032-40C1EF63F162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96789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9396BE67-45CA-6E48-9470-E9C13C003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7CC1F06-F0FE-814F-A935-B438A9F7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9F887DC-4251-3243-B43B-FAAA4A826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8EBC7DC-01CF-C748-9F47-A56A79A38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C9F8808-4E15-3145-BF71-316234D558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7982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A70FE7-E26A-4748-8518-A1B82B70A5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300" dirty="0">
                <a:effectLst/>
                <a:latin typeface="Arial" panose="020B0604020202020204" pitchFamily="34" charset="0"/>
              </a:rPr>
              <a:t>Information Processing and Retrieval Project</a:t>
            </a:r>
            <a:br>
              <a:rPr lang="en-US" dirty="0"/>
            </a:b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44929E-31F2-45DD-8339-12D592840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pt-PT" dirty="0"/>
              <a:t>Gonçalo Teixeira</a:t>
            </a:r>
            <a:r>
              <a:rPr lang="pt-PT"/>
              <a:t>, up201806562</a:t>
            </a:r>
            <a:endParaRPr lang="pt-PT" dirty="0"/>
          </a:p>
          <a:p>
            <a:r>
              <a:rPr lang="pt-PT" dirty="0"/>
              <a:t>Pedro Pinto, up201806251</a:t>
            </a:r>
          </a:p>
          <a:p>
            <a:r>
              <a:rPr lang="pt-PT" dirty="0"/>
              <a:t>Pedro Azevedo, up201806728</a:t>
            </a:r>
          </a:p>
        </p:txBody>
      </p:sp>
    </p:spTree>
    <p:extLst>
      <p:ext uri="{BB962C8B-B14F-4D97-AF65-F5344CB8AC3E}">
        <p14:creationId xmlns:p14="http://schemas.microsoft.com/office/powerpoint/2010/main" val="3115801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66B9FA57-7402-1940-87DB-154C0A571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7327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15599-0EF0-4E2E-B19C-0BCBCC2E0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Conclusion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B6F6512-FAFE-4939-98FE-281059517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3327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35F21-2F54-3E49-8713-705B90E6D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126DC01-8A31-D644-9DE5-A280AB77E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689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C4F29D-82BA-C043-A1D0-8ED1EBC18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Enhancing</a:t>
            </a:r>
            <a:r>
              <a:rPr lang="pt-PT" dirty="0"/>
              <a:t> UX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B7EBA75-F0BF-754F-A11B-5CE06D862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decided</a:t>
            </a:r>
            <a:r>
              <a:rPr lang="pt-PT" dirty="0"/>
              <a:t> to upgrade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by</a:t>
            </a:r>
            <a:r>
              <a:rPr lang="pt-PT" dirty="0"/>
              <a:t> </a:t>
            </a:r>
            <a:r>
              <a:rPr lang="pt-PT" dirty="0" err="1"/>
              <a:t>developing</a:t>
            </a:r>
            <a:r>
              <a:rPr lang="pt-PT" dirty="0"/>
              <a:t> a web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adding</a:t>
            </a:r>
            <a:r>
              <a:rPr lang="pt-PT" dirty="0"/>
              <a:t> some extra </a:t>
            </a:r>
            <a:r>
              <a:rPr lang="pt-PT" dirty="0" err="1"/>
              <a:t>information</a:t>
            </a:r>
            <a:r>
              <a:rPr lang="pt-PT" dirty="0"/>
              <a:t> </a:t>
            </a:r>
            <a:r>
              <a:rPr lang="pt-PT" dirty="0" err="1"/>
              <a:t>features</a:t>
            </a:r>
            <a:r>
              <a:rPr lang="pt-PT" dirty="0"/>
              <a:t> to </a:t>
            </a:r>
            <a:r>
              <a:rPr lang="pt-PT" dirty="0" err="1"/>
              <a:t>the</a:t>
            </a:r>
            <a:r>
              <a:rPr lang="pt-PT" dirty="0"/>
              <a:t> </a:t>
            </a:r>
            <a:r>
              <a:rPr lang="pt-PT" dirty="0" err="1"/>
              <a:t>already</a:t>
            </a:r>
            <a:r>
              <a:rPr lang="pt-PT" dirty="0"/>
              <a:t> </a:t>
            </a:r>
            <a:r>
              <a:rPr lang="pt-PT" dirty="0" err="1"/>
              <a:t>built</a:t>
            </a:r>
            <a:r>
              <a:rPr lang="pt-PT" dirty="0"/>
              <a:t> </a:t>
            </a:r>
            <a:r>
              <a:rPr lang="pt-PT" dirty="0" err="1"/>
              <a:t>system</a:t>
            </a:r>
            <a:r>
              <a:rPr lang="pt-PT" dirty="0"/>
              <a:t>:</a:t>
            </a:r>
          </a:p>
          <a:p>
            <a:pPr lvl="1"/>
            <a:r>
              <a:rPr lang="pt-PT" dirty="0" err="1"/>
              <a:t>Using</a:t>
            </a:r>
            <a:r>
              <a:rPr lang="pt-PT" dirty="0"/>
              <a:t> </a:t>
            </a:r>
            <a:r>
              <a:rPr lang="pt-PT" dirty="0" err="1"/>
              <a:t>React</a:t>
            </a:r>
            <a:r>
              <a:rPr lang="pt-PT" dirty="0"/>
              <a:t> + </a:t>
            </a:r>
            <a:r>
              <a:rPr lang="pt-PT" dirty="0" err="1"/>
              <a:t>ExpressJS</a:t>
            </a:r>
            <a:r>
              <a:rPr lang="pt-PT" dirty="0"/>
              <a:t> + </a:t>
            </a:r>
            <a:r>
              <a:rPr lang="pt-PT" dirty="0" err="1"/>
              <a:t>Solr</a:t>
            </a:r>
            <a:endParaRPr lang="pt-PT" dirty="0"/>
          </a:p>
          <a:p>
            <a:pPr lvl="1"/>
            <a:r>
              <a:rPr lang="pt-PT" dirty="0" err="1"/>
              <a:t>Adding</a:t>
            </a:r>
            <a:r>
              <a:rPr lang="pt-PT" dirty="0"/>
              <a:t> (</a:t>
            </a:r>
            <a:r>
              <a:rPr lang="pt-PT" dirty="0" err="1"/>
              <a:t>another</a:t>
            </a:r>
            <a:r>
              <a:rPr lang="pt-PT" dirty="0"/>
              <a:t>) </a:t>
            </a:r>
            <a:r>
              <a:rPr lang="pt-PT" dirty="0" err="1"/>
              <a:t>external</a:t>
            </a:r>
            <a:r>
              <a:rPr lang="pt-PT" dirty="0"/>
              <a:t> data </a:t>
            </a:r>
            <a:r>
              <a:rPr lang="pt-PT" dirty="0" err="1"/>
              <a:t>source</a:t>
            </a:r>
            <a:r>
              <a:rPr lang="pt-PT" dirty="0"/>
              <a:t> (</a:t>
            </a:r>
            <a:r>
              <a:rPr lang="pt-PT" dirty="0" err="1"/>
              <a:t>TMDb</a:t>
            </a:r>
            <a:r>
              <a:rPr lang="pt-PT" dirty="0"/>
              <a:t>) to </a:t>
            </a:r>
            <a:r>
              <a:rPr lang="pt-PT" dirty="0" err="1"/>
              <a:t>fetch</a:t>
            </a:r>
            <a:r>
              <a:rPr lang="pt-PT" dirty="0"/>
              <a:t> </a:t>
            </a:r>
            <a:r>
              <a:rPr lang="pt-PT" dirty="0" err="1"/>
              <a:t>multimedia</a:t>
            </a:r>
            <a:r>
              <a:rPr lang="pt-PT" dirty="0"/>
              <a:t> data </a:t>
            </a:r>
            <a:r>
              <a:rPr lang="pt-PT" dirty="0" err="1"/>
              <a:t>and</a:t>
            </a:r>
            <a:r>
              <a:rPr lang="pt-PT" dirty="0"/>
              <a:t> extra </a:t>
            </a:r>
            <a:r>
              <a:rPr lang="pt-PT" dirty="0" err="1"/>
              <a:t>information</a:t>
            </a:r>
            <a:r>
              <a:rPr lang="pt-PT" dirty="0"/>
              <a:t> (posters, </a:t>
            </a:r>
            <a:r>
              <a:rPr lang="pt-PT" dirty="0" err="1"/>
              <a:t>profile</a:t>
            </a:r>
            <a:r>
              <a:rPr lang="pt-PT" dirty="0"/>
              <a:t> </a:t>
            </a:r>
            <a:r>
              <a:rPr lang="pt-PT" dirty="0" err="1"/>
              <a:t>pictures</a:t>
            </a:r>
            <a:r>
              <a:rPr lang="pt-PT" dirty="0"/>
              <a:t>, ...)</a:t>
            </a:r>
          </a:p>
          <a:p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application</a:t>
            </a:r>
            <a:r>
              <a:rPr lang="pt-PT" dirty="0"/>
              <a:t> </a:t>
            </a:r>
            <a:r>
              <a:rPr lang="pt-PT" dirty="0" err="1"/>
              <a:t>allows</a:t>
            </a:r>
            <a:r>
              <a:rPr lang="pt-PT" dirty="0"/>
              <a:t> for </a:t>
            </a:r>
            <a:r>
              <a:rPr lang="pt-PT" dirty="0" err="1"/>
              <a:t>easy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tasks</a:t>
            </a:r>
            <a:r>
              <a:rPr lang="pt-PT" dirty="0"/>
              <a:t> </a:t>
            </a:r>
            <a:r>
              <a:rPr lang="pt-PT" dirty="0" err="1"/>
              <a:t>with</a:t>
            </a:r>
            <a:r>
              <a:rPr lang="pt-PT" dirty="0"/>
              <a:t> </a:t>
            </a:r>
            <a:r>
              <a:rPr lang="pt-PT" dirty="0" err="1"/>
              <a:t>filters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custom</a:t>
            </a:r>
            <a:r>
              <a:rPr lang="pt-PT" dirty="0"/>
              <a:t> </a:t>
            </a:r>
            <a:r>
              <a:rPr lang="pt-PT" dirty="0" err="1"/>
              <a:t>sorting</a:t>
            </a:r>
            <a:r>
              <a:rPr lang="pt-PT" dirty="0"/>
              <a:t> </a:t>
            </a:r>
            <a:r>
              <a:rPr lang="pt-PT" dirty="0" err="1"/>
              <a:t>methods</a:t>
            </a:r>
            <a:r>
              <a:rPr lang="pt-PT" dirty="0"/>
              <a:t> to </a:t>
            </a:r>
            <a:r>
              <a:rPr lang="pt-PT" dirty="0" err="1"/>
              <a:t>enhance</a:t>
            </a:r>
            <a:r>
              <a:rPr lang="pt-PT" dirty="0"/>
              <a:t> </a:t>
            </a: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experience</a:t>
            </a:r>
            <a:r>
              <a:rPr lang="pt-PT" dirty="0"/>
              <a:t> </a:t>
            </a:r>
            <a:r>
              <a:rPr lang="pt-PT" dirty="0" err="1"/>
              <a:t>and</a:t>
            </a:r>
            <a:r>
              <a:rPr lang="pt-PT" dirty="0"/>
              <a:t> </a:t>
            </a:r>
            <a:r>
              <a:rPr lang="pt-PT" dirty="0" err="1"/>
              <a:t>make</a:t>
            </a:r>
            <a:r>
              <a:rPr lang="pt-PT" dirty="0"/>
              <a:t> a real-</a:t>
            </a:r>
            <a:r>
              <a:rPr lang="pt-PT" dirty="0" err="1"/>
              <a:t>world</a:t>
            </a:r>
            <a:r>
              <a:rPr lang="pt-PT" dirty="0"/>
              <a:t> case </a:t>
            </a:r>
            <a:r>
              <a:rPr lang="pt-PT" dirty="0" err="1"/>
              <a:t>scenario</a:t>
            </a:r>
            <a:r>
              <a:rPr lang="pt-PT" dirty="0"/>
              <a:t> for </a:t>
            </a:r>
            <a:r>
              <a:rPr lang="pt-PT" dirty="0" err="1"/>
              <a:t>this</a:t>
            </a:r>
            <a:r>
              <a:rPr lang="pt-PT" dirty="0"/>
              <a:t> </a:t>
            </a:r>
            <a:r>
              <a:rPr lang="pt-PT" dirty="0" err="1"/>
              <a:t>search</a:t>
            </a:r>
            <a:r>
              <a:rPr lang="pt-PT" dirty="0"/>
              <a:t> </a:t>
            </a:r>
            <a:r>
              <a:rPr lang="pt-PT" dirty="0" err="1"/>
              <a:t>system</a:t>
            </a:r>
            <a:r>
              <a:rPr lang="pt-PT" dirty="0"/>
              <a:t>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94283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9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11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13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C237D6-B99D-E847-B7A5-AB942810C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701" y="2452526"/>
            <a:ext cx="4248318" cy="1952947"/>
          </a:xfrm>
          <a:noFill/>
        </p:spPr>
        <p:txBody>
          <a:bodyPr anchor="ctr">
            <a:normAutofit/>
          </a:bodyPr>
          <a:lstStyle/>
          <a:p>
            <a:r>
              <a:rPr lang="pt-PT" sz="3600">
                <a:solidFill>
                  <a:srgbClr val="080808"/>
                </a:solidFill>
              </a:rPr>
              <a:t>Web Application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7CFABB-8C8C-1D4E-A6FA-9D97F91FE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1745" y="4557900"/>
            <a:ext cx="2442690" cy="915772"/>
          </a:xfrm>
          <a:noFill/>
        </p:spPr>
        <p:txBody>
          <a:bodyPr>
            <a:normAutofit/>
          </a:bodyPr>
          <a:lstStyle/>
          <a:p>
            <a:r>
              <a:rPr lang="pt-PT" sz="2000">
                <a:solidFill>
                  <a:srgbClr val="080808"/>
                </a:solidFill>
              </a:rPr>
              <a:t>Built with React + ExpressJS + Solr</a:t>
            </a:r>
          </a:p>
        </p:txBody>
      </p:sp>
      <p:sp>
        <p:nvSpPr>
          <p:cNvPr id="36" name="Isosceles Triangle 19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Isosceles Triangle 21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3218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Marcador de Posição de Conteúdo 13" descr="Uma imagem com texto&#10;&#10;Descrição gerada automaticamente">
            <a:extLst>
              <a:ext uri="{FF2B5EF4-FFF2-40B4-BE49-F238E27FC236}">
                <a16:creationId xmlns:a16="http://schemas.microsoft.com/office/drawing/2014/main" id="{E0B91498-770A-FA41-86D1-DF031CEA4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579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, captura de ecrã, monitor, ecrã&#10;&#10;Descrição gerada automaticamente">
            <a:extLst>
              <a:ext uri="{FF2B5EF4-FFF2-40B4-BE49-F238E27FC236}">
                <a16:creationId xmlns:a16="http://schemas.microsoft.com/office/drawing/2014/main" id="{8FD47B61-096C-9649-8540-53A1BADBF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953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EEB49AA9-8041-7140-83AC-10195E20D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243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7FC1F8D3-D9DF-5541-B808-B915F3DF0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986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98D15AF8-7753-BB4F-A196-FABBA4806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7441718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Profundidade</Template>
  <TotalTime>6</TotalTime>
  <Words>111</Words>
  <Application>Microsoft Macintosh PowerPoint</Application>
  <PresentationFormat>Ecrã Panorâmico</PresentationFormat>
  <Paragraphs>12</Paragraphs>
  <Slides>11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Corbel</vt:lpstr>
      <vt:lpstr>Profundidade</vt:lpstr>
      <vt:lpstr>Tema do Office</vt:lpstr>
      <vt:lpstr>Information Processing and Retrieval Project </vt:lpstr>
      <vt:lpstr>Apresentação do PowerPoint</vt:lpstr>
      <vt:lpstr>Enhancing UX</vt:lpstr>
      <vt:lpstr>Web Application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Pinto</dc:creator>
  <cp:lastModifiedBy>Gonçalo André Carneiro Teixeira</cp:lastModifiedBy>
  <cp:revision>9</cp:revision>
  <dcterms:created xsi:type="dcterms:W3CDTF">2021-12-14T11:38:53Z</dcterms:created>
  <dcterms:modified xsi:type="dcterms:W3CDTF">2022-01-18T15:41:04Z</dcterms:modified>
</cp:coreProperties>
</file>

<file path=docProps/thumbnail.jpeg>
</file>